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6"/>
  </p:notesMasterIdLst>
  <p:sldIdLst>
    <p:sldId id="363" r:id="rId2"/>
    <p:sldId id="364" r:id="rId3"/>
    <p:sldId id="365" r:id="rId4"/>
    <p:sldId id="366" r:id="rId5"/>
    <p:sldId id="367" r:id="rId6"/>
    <p:sldId id="368" r:id="rId7"/>
    <p:sldId id="369" r:id="rId8"/>
    <p:sldId id="370" r:id="rId9"/>
    <p:sldId id="371" r:id="rId10"/>
    <p:sldId id="372" r:id="rId11"/>
    <p:sldId id="373" r:id="rId12"/>
    <p:sldId id="374" r:id="rId13"/>
    <p:sldId id="375" r:id="rId14"/>
    <p:sldId id="376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380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8F990F-21C6-4147-8A1A-53FCE1217BD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03F854-9E5D-4118-A05A-CB49E4CBF18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12/21/2022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914400" y="0"/>
            <a:ext cx="7772400" cy="22098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tr-T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MELANOM DERİ KANSERİNİN GÖRÜNTÜ İŞLEME TEKNİKLERİ İLE MAKİNE ÖĞRENMESİ VE DERİN ÖĞRENME TABANLI TEŞHİSİ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2911506"/>
            <a:ext cx="9144000" cy="3946494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2057400"/>
            <a:ext cx="9144000" cy="8382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Özcan</a:t>
            </a:r>
            <a:r>
              <a:rPr kumimoji="0" lang="en-US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GÜLER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Bilimsel</a:t>
            </a:r>
            <a:r>
              <a:rPr kumimoji="0" lang="en-US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Araştırma</a:t>
            </a:r>
            <a:r>
              <a:rPr kumimoji="0" lang="en-US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Teknikleri</a:t>
            </a:r>
            <a:r>
              <a:rPr kumimoji="0" lang="en-US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Ve</a:t>
            </a:r>
            <a:r>
              <a:rPr kumimoji="0" lang="en-US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Bilimsel</a:t>
            </a:r>
            <a:r>
              <a:rPr kumimoji="0" lang="en-US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Etik</a:t>
            </a:r>
            <a:r>
              <a:rPr lang="en-US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latin typeface="+mj-lt"/>
                <a:ea typeface="+mj-ea"/>
                <a:cs typeface="+mj-cs"/>
              </a:rPr>
              <a:t>, </a:t>
            </a:r>
            <a:r>
              <a:rPr kumimoji="0" lang="en-US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Prof.</a:t>
            </a:r>
            <a:r>
              <a:rPr kumimoji="0" lang="en-US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Dr. Can ÜNAL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6" name="Picture 5" descr="1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961412" y="1524000"/>
            <a:ext cx="6182588" cy="1590897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228600" y="0"/>
            <a:ext cx="8534400" cy="13716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Autofit/>
          </a:bodyPr>
          <a:lstStyle/>
          <a:p>
            <a:r>
              <a:rPr lang="en-US" sz="2000" dirty="0" err="1" smtClean="0"/>
              <a:t>Melanom</a:t>
            </a:r>
            <a:r>
              <a:rPr lang="en-US" sz="2000" dirty="0" smtClean="0"/>
              <a:t> </a:t>
            </a:r>
            <a:r>
              <a:rPr lang="en-US" sz="2000" dirty="0" err="1" smtClean="0"/>
              <a:t>kanseri</a:t>
            </a:r>
            <a:r>
              <a:rPr lang="en-US" sz="2000" dirty="0" smtClean="0"/>
              <a:t> </a:t>
            </a:r>
            <a:r>
              <a:rPr lang="en-US" sz="2000" dirty="0" err="1" smtClean="0"/>
              <a:t>ile</a:t>
            </a:r>
            <a:r>
              <a:rPr lang="en-US" sz="2000" dirty="0" smtClean="0"/>
              <a:t> </a:t>
            </a:r>
            <a:r>
              <a:rPr lang="en-US" sz="2000" dirty="0" err="1" smtClean="0"/>
              <a:t>ilgili</a:t>
            </a:r>
            <a:r>
              <a:rPr lang="en-US" sz="2000" dirty="0" smtClean="0"/>
              <a:t> </a:t>
            </a:r>
            <a:r>
              <a:rPr lang="en-US" sz="2000" dirty="0" err="1" smtClean="0"/>
              <a:t>toplam</a:t>
            </a:r>
            <a:r>
              <a:rPr lang="en-US" sz="2000" dirty="0" smtClean="0"/>
              <a:t> 250 </a:t>
            </a:r>
            <a:r>
              <a:rPr lang="en-US" sz="2000" dirty="0" err="1" smtClean="0"/>
              <a:t>resim</a:t>
            </a:r>
            <a:r>
              <a:rPr lang="en-US" sz="2000" dirty="0" smtClean="0"/>
              <a:t> </a:t>
            </a:r>
            <a:r>
              <a:rPr lang="en-US" sz="2000" dirty="0" err="1" smtClean="0"/>
              <a:t>var</a:t>
            </a:r>
            <a:r>
              <a:rPr lang="en-US" sz="2000" dirty="0" smtClean="0"/>
              <a:t>: </a:t>
            </a:r>
          </a:p>
          <a:p>
            <a:r>
              <a:rPr lang="en-US" sz="2000" dirty="0" smtClean="0"/>
              <a:t>1.Evre </a:t>
            </a:r>
            <a:r>
              <a:rPr lang="en-US" sz="2000" dirty="0" err="1" smtClean="0"/>
              <a:t>melanom</a:t>
            </a:r>
            <a:r>
              <a:rPr lang="en-US" sz="2000" dirty="0" smtClean="0"/>
              <a:t> &lt; 0,76 mm  167 </a:t>
            </a:r>
            <a:r>
              <a:rPr lang="en-US" sz="2000" dirty="0" err="1" smtClean="0"/>
              <a:t>adet</a:t>
            </a:r>
            <a:endParaRPr lang="en-US" sz="2000" dirty="0" smtClean="0"/>
          </a:p>
          <a:p>
            <a:r>
              <a:rPr lang="en-US" sz="2000" dirty="0" smtClean="0"/>
              <a:t>2.Evre  0,76 mm&lt;</a:t>
            </a:r>
            <a:r>
              <a:rPr lang="en-US" sz="2000" dirty="0" err="1" smtClean="0"/>
              <a:t>melanom</a:t>
            </a:r>
            <a:r>
              <a:rPr lang="en-US" sz="2000" dirty="0" smtClean="0"/>
              <a:t>&lt;1.5 mm  54 </a:t>
            </a:r>
            <a:r>
              <a:rPr lang="en-US" sz="2000" dirty="0" err="1" smtClean="0"/>
              <a:t>adet</a:t>
            </a:r>
            <a:r>
              <a:rPr lang="en-US" sz="2000" dirty="0" smtClean="0"/>
              <a:t> </a:t>
            </a:r>
          </a:p>
          <a:p>
            <a:r>
              <a:rPr lang="en-US" sz="2000" dirty="0" smtClean="0"/>
              <a:t>3.Evre  </a:t>
            </a:r>
            <a:r>
              <a:rPr lang="en-US" sz="2000" dirty="0" err="1" smtClean="0"/>
              <a:t>melanom</a:t>
            </a:r>
            <a:r>
              <a:rPr lang="en-US" sz="2000" dirty="0" smtClean="0"/>
              <a:t> &gt; 1,5 mm   29 </a:t>
            </a:r>
            <a:r>
              <a:rPr lang="en-US" sz="2000" dirty="0" err="1" smtClean="0"/>
              <a:t>adet</a:t>
            </a:r>
            <a:endParaRPr lang="en-US" sz="2000" dirty="0"/>
          </a:p>
        </p:txBody>
      </p:sp>
      <p:pic>
        <p:nvPicPr>
          <p:cNvPr id="8" name="Picture 7" descr="1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1524000"/>
            <a:ext cx="3048000" cy="866896"/>
          </a:xfrm>
          <a:prstGeom prst="rect">
            <a:avLst/>
          </a:prstGeom>
        </p:spPr>
      </p:pic>
      <p:pic>
        <p:nvPicPr>
          <p:cNvPr id="9" name="Picture 8" descr="12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0" y="2362200"/>
            <a:ext cx="3048000" cy="3001992"/>
          </a:xfrm>
          <a:prstGeom prst="rect">
            <a:avLst/>
          </a:prstGeom>
        </p:spPr>
      </p:pic>
      <p:pic>
        <p:nvPicPr>
          <p:cNvPr id="10" name="Picture 9" descr="13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971800" y="3104938"/>
            <a:ext cx="6172200" cy="1560223"/>
          </a:xfrm>
          <a:prstGeom prst="rect">
            <a:avLst/>
          </a:prstGeom>
        </p:spPr>
      </p:pic>
      <p:pic>
        <p:nvPicPr>
          <p:cNvPr id="11" name="Picture 10" descr="14.PN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3657600" y="4648060"/>
            <a:ext cx="5486401" cy="202921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5" name="Picture 4" descr="1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7200" y="3124200"/>
            <a:ext cx="8182126" cy="3429181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04800" y="457200"/>
            <a:ext cx="8534400" cy="2438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Autofit/>
          </a:bodyPr>
          <a:lstStyle/>
          <a:p>
            <a:r>
              <a:rPr lang="en-US" sz="2000" dirty="0" smtClean="0"/>
              <a:t>1.Veri </a:t>
            </a:r>
            <a:r>
              <a:rPr lang="en-US" sz="2000" dirty="0" err="1" smtClean="0"/>
              <a:t>seti</a:t>
            </a:r>
            <a:r>
              <a:rPr lang="en-US" sz="2000" dirty="0" smtClean="0"/>
              <a:t>: ISIC (</a:t>
            </a:r>
            <a:r>
              <a:rPr lang="en-US" sz="2000" dirty="0" err="1" smtClean="0"/>
              <a:t>Uluslararası</a:t>
            </a:r>
            <a:r>
              <a:rPr lang="en-US" sz="2000" dirty="0" smtClean="0"/>
              <a:t> </a:t>
            </a:r>
            <a:r>
              <a:rPr lang="en-US" sz="2000" dirty="0" err="1" smtClean="0"/>
              <a:t>Cilt</a:t>
            </a:r>
            <a:r>
              <a:rPr lang="en-US" sz="2000" dirty="0" smtClean="0"/>
              <a:t> </a:t>
            </a:r>
            <a:r>
              <a:rPr lang="en-US" sz="2000" dirty="0" err="1" smtClean="0"/>
              <a:t>Görüntüleme</a:t>
            </a:r>
            <a:r>
              <a:rPr lang="en-US" sz="2000" dirty="0" smtClean="0"/>
              <a:t> </a:t>
            </a:r>
            <a:r>
              <a:rPr lang="en-US" sz="2000" dirty="0" err="1" smtClean="0"/>
              <a:t>Birliği</a:t>
            </a:r>
            <a:r>
              <a:rPr lang="en-US" sz="2000" dirty="0" smtClean="0"/>
              <a:t>)2017 1022 × 767 pixels 2000 </a:t>
            </a:r>
            <a:r>
              <a:rPr lang="en-US" sz="2000" dirty="0" err="1" smtClean="0"/>
              <a:t>dermoskopi</a:t>
            </a:r>
            <a:r>
              <a:rPr lang="en-US" sz="2000" dirty="0" smtClean="0"/>
              <a:t> </a:t>
            </a:r>
            <a:r>
              <a:rPr lang="en-US" sz="2000" dirty="0" err="1" smtClean="0"/>
              <a:t>görüntü</a:t>
            </a:r>
            <a:r>
              <a:rPr lang="en-US" sz="2000" dirty="0" smtClean="0"/>
              <a:t> </a:t>
            </a:r>
            <a:r>
              <a:rPr lang="en-US" sz="2000" dirty="0" err="1" smtClean="0"/>
              <a:t>içerir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600 </a:t>
            </a:r>
            <a:r>
              <a:rPr lang="en-US" sz="2000" dirty="0" err="1" smtClean="0"/>
              <a:t>görüntü</a:t>
            </a:r>
            <a:r>
              <a:rPr lang="en-US" sz="2000" dirty="0" smtClean="0"/>
              <a:t> test </a:t>
            </a:r>
            <a:r>
              <a:rPr lang="en-US" sz="2000" dirty="0" err="1" smtClean="0"/>
              <a:t>ve</a:t>
            </a:r>
            <a:r>
              <a:rPr lang="en-US" sz="2000" dirty="0" smtClean="0"/>
              <a:t> </a:t>
            </a:r>
            <a:r>
              <a:rPr lang="en-US" sz="2000" dirty="0" err="1" smtClean="0"/>
              <a:t>eğitim</a:t>
            </a:r>
            <a:r>
              <a:rPr lang="en-US" sz="2000" dirty="0" smtClean="0"/>
              <a:t> </a:t>
            </a:r>
            <a:r>
              <a:rPr lang="en-US" sz="2000" dirty="0" err="1" smtClean="0"/>
              <a:t>için</a:t>
            </a:r>
            <a:r>
              <a:rPr lang="en-US" sz="2000" dirty="0" smtClean="0"/>
              <a:t> </a:t>
            </a:r>
            <a:r>
              <a:rPr lang="en-US" sz="2000" dirty="0" err="1" smtClean="0"/>
              <a:t>kullanılmıştır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2.Veri </a:t>
            </a:r>
            <a:r>
              <a:rPr lang="en-US" sz="2000" dirty="0" err="1" smtClean="0"/>
              <a:t>seti</a:t>
            </a:r>
            <a:r>
              <a:rPr lang="en-US" sz="2000" dirty="0" smtClean="0"/>
              <a:t>: PH2 (</a:t>
            </a:r>
            <a:r>
              <a:rPr lang="pt-BR" sz="2000" dirty="0" smtClean="0"/>
              <a:t>Dermatology centre of Hospital Pedro Hispano) </a:t>
            </a:r>
            <a:r>
              <a:rPr lang="en-US" sz="2000" dirty="0" smtClean="0"/>
              <a:t>765 × 574 pixels</a:t>
            </a:r>
            <a:r>
              <a:rPr lang="pt-BR" sz="2000" dirty="0" smtClean="0"/>
              <a:t> </a:t>
            </a:r>
            <a:r>
              <a:rPr lang="en-US" sz="2000" dirty="0" smtClean="0"/>
              <a:t>200 </a:t>
            </a:r>
            <a:r>
              <a:rPr lang="en-US" sz="2000" dirty="0" err="1" smtClean="0"/>
              <a:t>dermoskopi</a:t>
            </a:r>
            <a:r>
              <a:rPr lang="en-US" sz="2000" dirty="0" smtClean="0"/>
              <a:t> </a:t>
            </a:r>
            <a:r>
              <a:rPr lang="en-US" sz="2000" dirty="0" err="1" smtClean="0"/>
              <a:t>görüntü</a:t>
            </a:r>
            <a:r>
              <a:rPr lang="en-US" sz="2000" dirty="0" smtClean="0"/>
              <a:t> </a:t>
            </a:r>
            <a:r>
              <a:rPr lang="en-US" sz="2000" dirty="0" err="1" smtClean="0"/>
              <a:t>içerir</a:t>
            </a:r>
            <a:r>
              <a:rPr lang="en-US" sz="2000" dirty="0" smtClean="0"/>
              <a:t>. </a:t>
            </a:r>
          </a:p>
          <a:p>
            <a:r>
              <a:rPr lang="en-US" sz="2000" dirty="0" smtClean="0"/>
              <a:t>60 </a:t>
            </a:r>
            <a:r>
              <a:rPr lang="en-US" sz="2000" dirty="0" err="1" smtClean="0"/>
              <a:t>görüntü</a:t>
            </a:r>
            <a:r>
              <a:rPr lang="en-US" sz="2000" dirty="0" smtClean="0"/>
              <a:t> test </a:t>
            </a:r>
            <a:r>
              <a:rPr lang="en-US" sz="2000" dirty="0" err="1" smtClean="0"/>
              <a:t>ve</a:t>
            </a:r>
            <a:r>
              <a:rPr lang="en-US" sz="2000" dirty="0" smtClean="0"/>
              <a:t> </a:t>
            </a:r>
            <a:r>
              <a:rPr lang="en-US" sz="2000" dirty="0" err="1" smtClean="0"/>
              <a:t>eğitim</a:t>
            </a:r>
            <a:r>
              <a:rPr lang="en-US" sz="2000" dirty="0" smtClean="0"/>
              <a:t> </a:t>
            </a:r>
            <a:r>
              <a:rPr lang="en-US" sz="2000" dirty="0" err="1" smtClean="0"/>
              <a:t>için</a:t>
            </a:r>
            <a:r>
              <a:rPr lang="en-US" sz="2000" dirty="0" smtClean="0"/>
              <a:t> </a:t>
            </a:r>
            <a:r>
              <a:rPr lang="en-US" sz="2000" dirty="0" err="1" smtClean="0"/>
              <a:t>kullanılmıştır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09600" y="0"/>
            <a:ext cx="7772400" cy="4572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Diğer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Örnek</a:t>
            </a:r>
            <a:r>
              <a:rPr kumimoji="0" lang="en-US" sz="3600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Çalışma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5" name="Picture 4" descr="1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4876800" cy="654369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6" name="Picture 5" descr="18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4199011"/>
          </a:xfrm>
          <a:prstGeom prst="rect">
            <a:avLst/>
          </a:prstGeom>
        </p:spPr>
      </p:pic>
      <p:pic>
        <p:nvPicPr>
          <p:cNvPr id="7" name="Picture 6" descr="22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86164" y="4648201"/>
            <a:ext cx="5515306" cy="195284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5" name="Picture 4" descr="19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3398243"/>
          </a:xfrm>
          <a:prstGeom prst="rect">
            <a:avLst/>
          </a:prstGeom>
        </p:spPr>
      </p:pic>
      <p:pic>
        <p:nvPicPr>
          <p:cNvPr id="8" name="Picture 7" descr="20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0" y="4990807"/>
            <a:ext cx="5677963" cy="1867193"/>
          </a:xfrm>
          <a:prstGeom prst="rect">
            <a:avLst/>
          </a:prstGeom>
        </p:spPr>
      </p:pic>
      <p:pic>
        <p:nvPicPr>
          <p:cNvPr id="9" name="Picture 8" descr="21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114800" y="3352800"/>
            <a:ext cx="5029200" cy="16406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6" name="Picture 5" descr="7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752600" y="914400"/>
            <a:ext cx="5257799" cy="5752993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533400" y="0"/>
            <a:ext cx="7772400" cy="990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Deri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Kanseri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Çeşitleri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2050" name="Picture 2" descr="C:\Users\Garavel\Desktop\göruntuişleme\sunum4\pic\24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0600" y="1066800"/>
            <a:ext cx="7126288" cy="364807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5" name="Picture 4" descr="4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946252"/>
            <a:ext cx="3018972" cy="5911748"/>
          </a:xfrm>
          <a:prstGeom prst="rect">
            <a:avLst/>
          </a:prstGeom>
        </p:spPr>
      </p:pic>
      <p:pic>
        <p:nvPicPr>
          <p:cNvPr id="7" name="Picture 6" descr="5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249254" y="0"/>
            <a:ext cx="6894746" cy="3622040"/>
          </a:xfrm>
          <a:prstGeom prst="rect">
            <a:avLst/>
          </a:prstGeom>
        </p:spPr>
      </p:pic>
      <p:pic>
        <p:nvPicPr>
          <p:cNvPr id="8" name="Picture 7" descr="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2448267" cy="990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6" name="Picture 5" descr="6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85800" y="1447800"/>
            <a:ext cx="7772399" cy="3604235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914400" y="0"/>
            <a:ext cx="7772400" cy="1752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ABCDE</a:t>
            </a:r>
            <a:r>
              <a:rPr kumimoji="0" lang="en-US" sz="3600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Kuralıyla</a:t>
            </a:r>
            <a:r>
              <a:rPr kumimoji="0" lang="en-US" sz="3600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Melanom</a:t>
            </a:r>
            <a:r>
              <a:rPr kumimoji="0" lang="en-US" sz="3600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Teşhisi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6" name="Content Placeholder 5" descr="8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057400" y="2514600"/>
            <a:ext cx="4610552" cy="4054575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914400" y="0"/>
            <a:ext cx="7772400" cy="8382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Görüntü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İşleme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Nedir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?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09600" y="1143000"/>
            <a:ext cx="8077200" cy="1295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Görüntü</a:t>
            </a:r>
            <a:r>
              <a:rPr kumimoji="0" 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28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İşleme</a:t>
            </a:r>
            <a:r>
              <a:rPr kumimoji="0" lang="en-US" sz="2800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2800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Kullanım</a:t>
            </a:r>
            <a:r>
              <a:rPr kumimoji="0" lang="en-US" sz="2800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2800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Alanları</a:t>
            </a:r>
            <a:endParaRPr kumimoji="0" lang="en-US" sz="2800" b="1" i="0" u="none" strike="noStrike" kern="1200" cap="none" spc="0" normalizeH="0" noProof="0" dirty="0" smtClean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  <a:p>
            <a:pPr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en-US" sz="2800" dirty="0" err="1" smtClean="0"/>
              <a:t>Tıp</a:t>
            </a:r>
            <a:r>
              <a:rPr lang="en-US" sz="2800" dirty="0" smtClean="0"/>
              <a:t> (</a:t>
            </a:r>
            <a:r>
              <a:rPr lang="en-US" sz="2800" dirty="0" err="1" smtClean="0"/>
              <a:t>Damar</a:t>
            </a:r>
            <a:r>
              <a:rPr lang="en-US" sz="2800" dirty="0" smtClean="0"/>
              <a:t> </a:t>
            </a:r>
            <a:r>
              <a:rPr lang="en-US" sz="2800" dirty="0" err="1" smtClean="0"/>
              <a:t>analizi</a:t>
            </a:r>
            <a:r>
              <a:rPr lang="en-US" sz="2800" dirty="0" smtClean="0"/>
              <a:t>, </a:t>
            </a:r>
            <a:r>
              <a:rPr lang="en-US" sz="2800" dirty="0" err="1" smtClean="0"/>
              <a:t>bilgisayarlı</a:t>
            </a:r>
            <a:r>
              <a:rPr lang="en-US" sz="2800" dirty="0" smtClean="0"/>
              <a:t> </a:t>
            </a:r>
            <a:r>
              <a:rPr lang="en-US" sz="2800" dirty="0" err="1" smtClean="0"/>
              <a:t>tomografi</a:t>
            </a:r>
            <a:r>
              <a:rPr lang="en-US" sz="2800" dirty="0" smtClean="0"/>
              <a:t>, </a:t>
            </a:r>
            <a:r>
              <a:rPr lang="en-US" sz="2800" dirty="0" err="1" smtClean="0"/>
              <a:t>ultrason</a:t>
            </a:r>
            <a:r>
              <a:rPr lang="en-US" sz="2800" dirty="0" smtClean="0"/>
              <a:t>)</a:t>
            </a:r>
          </a:p>
          <a:p>
            <a:pPr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en-US" sz="2800" dirty="0" err="1" smtClean="0"/>
              <a:t>Trafik</a:t>
            </a:r>
            <a:r>
              <a:rPr lang="en-US" sz="2800" dirty="0" smtClean="0"/>
              <a:t>(</a:t>
            </a:r>
            <a:r>
              <a:rPr lang="en-US" sz="2800" dirty="0" err="1" smtClean="0"/>
              <a:t>Plaka</a:t>
            </a:r>
            <a:r>
              <a:rPr lang="en-US" sz="2800" dirty="0" smtClean="0"/>
              <a:t> </a:t>
            </a:r>
            <a:r>
              <a:rPr lang="en-US" sz="2800" dirty="0" err="1" smtClean="0"/>
              <a:t>tanıma</a:t>
            </a:r>
            <a:r>
              <a:rPr lang="en-US" sz="2800" dirty="0" smtClean="0"/>
              <a:t>, </a:t>
            </a:r>
            <a:r>
              <a:rPr lang="en-US" sz="2800" dirty="0" err="1" smtClean="0"/>
              <a:t>İşaret</a:t>
            </a:r>
            <a:r>
              <a:rPr lang="en-US" sz="2800" dirty="0" smtClean="0"/>
              <a:t> </a:t>
            </a:r>
            <a:r>
              <a:rPr lang="en-US" sz="2800" dirty="0" err="1" smtClean="0"/>
              <a:t>tanıma</a:t>
            </a:r>
            <a:r>
              <a:rPr lang="en-US" sz="2800" dirty="0" smtClean="0"/>
              <a:t>)</a:t>
            </a:r>
          </a:p>
          <a:p>
            <a:pPr>
              <a:spcBef>
                <a:spcPct val="0"/>
              </a:spcBef>
              <a:buFont typeface="Wingdings" pitchFamily="2" charset="2"/>
              <a:buChar char="v"/>
              <a:defRPr/>
            </a:pPr>
            <a:r>
              <a:rPr lang="en-US" sz="2800" dirty="0" err="1" smtClean="0"/>
              <a:t>Güvenlik</a:t>
            </a:r>
            <a:r>
              <a:rPr lang="en-US" sz="2800" dirty="0" smtClean="0"/>
              <a:t>(</a:t>
            </a:r>
            <a:r>
              <a:rPr lang="en-US" sz="2800" dirty="0" err="1" smtClean="0"/>
              <a:t>Hareket</a:t>
            </a:r>
            <a:r>
              <a:rPr lang="en-US" sz="2800" dirty="0" smtClean="0"/>
              <a:t> </a:t>
            </a:r>
            <a:r>
              <a:rPr lang="en-US" sz="2800" dirty="0" err="1" smtClean="0"/>
              <a:t>algılama</a:t>
            </a:r>
            <a:r>
              <a:rPr lang="en-US" sz="2800" dirty="0" smtClean="0"/>
              <a:t>, </a:t>
            </a:r>
            <a:r>
              <a:rPr lang="en-US" sz="2800" dirty="0" err="1" smtClean="0"/>
              <a:t>Parmak</a:t>
            </a:r>
            <a:r>
              <a:rPr lang="en-US" sz="2800" dirty="0" smtClean="0"/>
              <a:t> </a:t>
            </a:r>
            <a:r>
              <a:rPr lang="en-US" sz="2800" dirty="0" err="1" smtClean="0"/>
              <a:t>izi</a:t>
            </a:r>
            <a:r>
              <a:rPr lang="en-US" sz="2800" dirty="0" smtClean="0"/>
              <a:t> </a:t>
            </a:r>
            <a:r>
              <a:rPr lang="en-US" sz="2800" dirty="0" err="1" smtClean="0"/>
              <a:t>ve</a:t>
            </a:r>
            <a:r>
              <a:rPr lang="en-US" sz="2800" dirty="0" smtClean="0"/>
              <a:t> </a:t>
            </a:r>
            <a:r>
              <a:rPr lang="en-US" sz="2800" dirty="0" err="1" smtClean="0"/>
              <a:t>yüz</a:t>
            </a:r>
            <a:r>
              <a:rPr lang="en-US" sz="2800" dirty="0" smtClean="0"/>
              <a:t> </a:t>
            </a:r>
            <a:r>
              <a:rPr lang="en-US" sz="2800" dirty="0" err="1" smtClean="0"/>
              <a:t>tanıma</a:t>
            </a:r>
            <a:r>
              <a:rPr lang="en-US" sz="2800" dirty="0" smtClean="0"/>
              <a:t>)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914400" y="152400"/>
            <a:ext cx="7772400" cy="8382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Yapay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Sinir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Ağları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,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Makine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Öğrenmesi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Ve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Derin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Öğrenme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4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2400" y="2527073"/>
            <a:ext cx="8839200" cy="4330927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304800" y="1143000"/>
            <a:ext cx="8534400" cy="1295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2000" dirty="0" err="1" smtClean="0"/>
              <a:t>Yapay</a:t>
            </a:r>
            <a:r>
              <a:rPr lang="en-US" sz="2000" dirty="0" smtClean="0"/>
              <a:t> </a:t>
            </a:r>
            <a:r>
              <a:rPr lang="en-US" sz="2000" dirty="0" err="1" smtClean="0"/>
              <a:t>sinir</a:t>
            </a:r>
            <a:r>
              <a:rPr lang="en-US" sz="2000" dirty="0" smtClean="0"/>
              <a:t> </a:t>
            </a:r>
            <a:r>
              <a:rPr lang="en-US" sz="2000" dirty="0" err="1" smtClean="0"/>
              <a:t>ağları</a:t>
            </a:r>
            <a:r>
              <a:rPr lang="en-US" sz="2000" dirty="0" smtClean="0"/>
              <a:t> </a:t>
            </a:r>
            <a:r>
              <a:rPr lang="en-US" sz="2000" dirty="0" err="1" smtClean="0"/>
              <a:t>insan</a:t>
            </a:r>
            <a:r>
              <a:rPr lang="en-US" sz="2000" dirty="0" smtClean="0"/>
              <a:t> </a:t>
            </a:r>
            <a:r>
              <a:rPr lang="en-US" sz="2000" dirty="0" err="1" smtClean="0"/>
              <a:t>beyninin</a:t>
            </a:r>
            <a:r>
              <a:rPr lang="en-US" sz="2000" dirty="0" smtClean="0"/>
              <a:t> </a:t>
            </a:r>
            <a:r>
              <a:rPr lang="en-US" sz="2000" dirty="0" err="1" smtClean="0"/>
              <a:t>özelliklerinden</a:t>
            </a:r>
            <a:r>
              <a:rPr lang="en-US" sz="2000" dirty="0" smtClean="0"/>
              <a:t> </a:t>
            </a:r>
            <a:r>
              <a:rPr lang="en-US" sz="2000" dirty="0" err="1" smtClean="0"/>
              <a:t>olan</a:t>
            </a:r>
            <a:r>
              <a:rPr lang="en-US" sz="2000" dirty="0" smtClean="0"/>
              <a:t> </a:t>
            </a:r>
            <a:r>
              <a:rPr lang="en-US" sz="2000" dirty="0" err="1" smtClean="0"/>
              <a:t>öğrenme</a:t>
            </a:r>
            <a:r>
              <a:rPr lang="en-US" sz="2000" dirty="0" smtClean="0"/>
              <a:t> </a:t>
            </a:r>
            <a:r>
              <a:rPr lang="en-US" sz="2000" dirty="0" err="1" smtClean="0"/>
              <a:t>yolu</a:t>
            </a:r>
            <a:r>
              <a:rPr lang="en-US" sz="2000" dirty="0" smtClean="0"/>
              <a:t> </a:t>
            </a:r>
            <a:r>
              <a:rPr lang="en-US" sz="2000" dirty="0" err="1" smtClean="0"/>
              <a:t>ile</a:t>
            </a:r>
            <a:r>
              <a:rPr lang="en-US" sz="2000" dirty="0" smtClean="0"/>
              <a:t> </a:t>
            </a:r>
            <a:r>
              <a:rPr lang="en-US" sz="2000" dirty="0" err="1" smtClean="0"/>
              <a:t>yeni</a:t>
            </a:r>
            <a:r>
              <a:rPr lang="en-US" sz="2000" dirty="0" smtClean="0"/>
              <a:t> </a:t>
            </a:r>
            <a:r>
              <a:rPr lang="en-US" sz="2000" dirty="0" err="1" smtClean="0"/>
              <a:t>bilgiler</a:t>
            </a:r>
            <a:r>
              <a:rPr lang="en-US" sz="2000" dirty="0" smtClean="0"/>
              <a:t> </a:t>
            </a:r>
            <a:r>
              <a:rPr lang="en-US" sz="2000" dirty="0" err="1" smtClean="0"/>
              <a:t>türetebilme</a:t>
            </a:r>
            <a:r>
              <a:rPr lang="en-US" sz="2000" dirty="0" smtClean="0"/>
              <a:t>, </a:t>
            </a:r>
            <a:r>
              <a:rPr lang="en-US" sz="2000" dirty="0" err="1" smtClean="0"/>
              <a:t>yeni</a:t>
            </a:r>
            <a:r>
              <a:rPr lang="en-US" sz="2000" dirty="0" smtClean="0"/>
              <a:t> </a:t>
            </a:r>
            <a:r>
              <a:rPr lang="en-US" sz="2000" dirty="0" err="1" smtClean="0"/>
              <a:t>bilgiler</a:t>
            </a:r>
            <a:r>
              <a:rPr lang="en-US" sz="2000" dirty="0" smtClean="0"/>
              <a:t> </a:t>
            </a:r>
            <a:r>
              <a:rPr lang="en-US" sz="2000" dirty="0" err="1" smtClean="0"/>
              <a:t>oluşturabilme</a:t>
            </a:r>
            <a:r>
              <a:rPr lang="en-US" sz="2000" dirty="0" smtClean="0"/>
              <a:t> </a:t>
            </a:r>
            <a:r>
              <a:rPr lang="en-US" sz="2000" dirty="0" err="1" smtClean="0"/>
              <a:t>ve</a:t>
            </a:r>
            <a:r>
              <a:rPr lang="en-US" sz="2000" dirty="0" smtClean="0"/>
              <a:t> </a:t>
            </a:r>
            <a:r>
              <a:rPr lang="en-US" sz="2000" dirty="0" err="1" smtClean="0"/>
              <a:t>keşfedebilme</a:t>
            </a:r>
            <a:r>
              <a:rPr lang="en-US" sz="2000" dirty="0" smtClean="0"/>
              <a:t> </a:t>
            </a:r>
            <a:r>
              <a:rPr lang="en-US" sz="2000" dirty="0" err="1" smtClean="0"/>
              <a:t>gibi</a:t>
            </a:r>
            <a:r>
              <a:rPr lang="en-US" sz="2000" dirty="0" smtClean="0"/>
              <a:t> </a:t>
            </a:r>
            <a:r>
              <a:rPr lang="en-US" sz="2000" dirty="0" err="1" smtClean="0"/>
              <a:t>yetenekleri</a:t>
            </a:r>
            <a:r>
              <a:rPr lang="en-US" sz="2000" dirty="0" smtClean="0"/>
              <a:t>, </a:t>
            </a:r>
            <a:r>
              <a:rPr lang="en-US" sz="2000" dirty="0" err="1" smtClean="0"/>
              <a:t>herhangi</a:t>
            </a:r>
            <a:r>
              <a:rPr lang="en-US" sz="2000" dirty="0" smtClean="0"/>
              <a:t> </a:t>
            </a:r>
            <a:r>
              <a:rPr lang="en-US" sz="2000" dirty="0" err="1" smtClean="0"/>
              <a:t>bir</a:t>
            </a:r>
            <a:r>
              <a:rPr lang="en-US" sz="2000" dirty="0" smtClean="0"/>
              <a:t> </a:t>
            </a:r>
            <a:r>
              <a:rPr lang="en-US" sz="2000" dirty="0" err="1" smtClean="0"/>
              <a:t>yardım</a:t>
            </a:r>
            <a:r>
              <a:rPr lang="en-US" sz="2000" dirty="0" smtClean="0"/>
              <a:t> </a:t>
            </a:r>
            <a:r>
              <a:rPr lang="en-US" sz="2000" dirty="0" err="1" smtClean="0"/>
              <a:t>almadan</a:t>
            </a:r>
            <a:r>
              <a:rPr lang="en-US" sz="2000" dirty="0" smtClean="0"/>
              <a:t> </a:t>
            </a:r>
            <a:r>
              <a:rPr lang="en-US" sz="2000" dirty="0" err="1" smtClean="0"/>
              <a:t>otomatik</a:t>
            </a:r>
            <a:r>
              <a:rPr lang="en-US" sz="2000" dirty="0" smtClean="0"/>
              <a:t> </a:t>
            </a:r>
            <a:r>
              <a:rPr lang="en-US" sz="2000" dirty="0" err="1" smtClean="0"/>
              <a:t>olarak</a:t>
            </a:r>
            <a:r>
              <a:rPr lang="en-US" sz="2000" dirty="0" smtClean="0"/>
              <a:t> </a:t>
            </a:r>
            <a:r>
              <a:rPr lang="en-US" sz="2000" dirty="0" err="1" smtClean="0"/>
              <a:t>gerçekleştirebilmek</a:t>
            </a:r>
            <a:r>
              <a:rPr lang="en-US" sz="2000" dirty="0" smtClean="0"/>
              <a:t> </a:t>
            </a:r>
            <a:r>
              <a:rPr lang="en-US" sz="2000" dirty="0" err="1" smtClean="0"/>
              <a:t>amacı</a:t>
            </a:r>
            <a:r>
              <a:rPr lang="en-US" sz="2000" dirty="0" smtClean="0"/>
              <a:t> </a:t>
            </a:r>
            <a:r>
              <a:rPr lang="en-US" sz="2000" dirty="0" err="1" smtClean="0"/>
              <a:t>ile</a:t>
            </a:r>
            <a:r>
              <a:rPr lang="en-US" sz="2000" dirty="0" smtClean="0"/>
              <a:t> </a:t>
            </a:r>
            <a:r>
              <a:rPr lang="en-US" sz="2000" dirty="0" err="1" smtClean="0"/>
              <a:t>geliştirilen</a:t>
            </a:r>
            <a:r>
              <a:rPr lang="en-US" sz="2000" dirty="0" smtClean="0"/>
              <a:t> </a:t>
            </a:r>
            <a:r>
              <a:rPr lang="en-US" sz="2000" dirty="0" err="1" smtClean="0"/>
              <a:t>bilgisayar</a:t>
            </a:r>
            <a:r>
              <a:rPr lang="en-US" sz="2000" dirty="0" smtClean="0"/>
              <a:t> </a:t>
            </a:r>
            <a:r>
              <a:rPr lang="en-US" sz="2000" dirty="0" err="1" smtClean="0"/>
              <a:t>sistemleridir</a:t>
            </a:r>
            <a:r>
              <a:rPr lang="en-US" sz="2000" dirty="0" smtClean="0"/>
              <a:t>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pic>
        <p:nvPicPr>
          <p:cNvPr id="5" name="Picture 4" descr="4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819400" y="3645816"/>
            <a:ext cx="3665668" cy="321218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914400" y="152400"/>
            <a:ext cx="7772400" cy="8382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Yapay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Sinir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Ağları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,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Makine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Öğrenmesi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Ve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Derin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Öğrenme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04800" y="1143000"/>
            <a:ext cx="8534400" cy="24384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Autofit/>
          </a:bodyPr>
          <a:lstStyle/>
          <a:p>
            <a:r>
              <a:rPr lang="en-US" sz="2000" dirty="0" smtClean="0"/>
              <a:t>MÖ </a:t>
            </a:r>
            <a:r>
              <a:rPr lang="en-US" sz="2000" dirty="0" err="1" smtClean="0"/>
              <a:t>ve</a:t>
            </a:r>
            <a:r>
              <a:rPr lang="en-US" sz="2000" dirty="0" smtClean="0"/>
              <a:t> DÖ </a:t>
            </a:r>
            <a:r>
              <a:rPr lang="en-US" sz="2000" dirty="0" err="1" smtClean="0"/>
              <a:t>arasındaki</a:t>
            </a:r>
            <a:r>
              <a:rPr lang="en-US" sz="2000" dirty="0" smtClean="0"/>
              <a:t> </a:t>
            </a:r>
            <a:r>
              <a:rPr lang="en-US" sz="2000" dirty="0" err="1" smtClean="0"/>
              <a:t>farklar</a:t>
            </a:r>
            <a:r>
              <a:rPr lang="en-US" sz="2000" dirty="0" smtClean="0"/>
              <a:t>: </a:t>
            </a:r>
          </a:p>
          <a:p>
            <a:r>
              <a:rPr lang="en-US" sz="2000" dirty="0" smtClean="0"/>
              <a:t>1-Makine </a:t>
            </a:r>
            <a:r>
              <a:rPr lang="en-US" sz="2000" dirty="0" err="1" smtClean="0"/>
              <a:t>öğrenmesinde</a:t>
            </a:r>
            <a:r>
              <a:rPr lang="en-US" sz="2000" dirty="0" smtClean="0"/>
              <a:t> </a:t>
            </a:r>
            <a:r>
              <a:rPr lang="en-US" sz="2000" dirty="0" err="1" smtClean="0"/>
              <a:t>beceri</a:t>
            </a:r>
            <a:r>
              <a:rPr lang="en-US" sz="2000" dirty="0" smtClean="0"/>
              <a:t> </a:t>
            </a:r>
            <a:r>
              <a:rPr lang="en-US" sz="2000" dirty="0" err="1" smtClean="0"/>
              <a:t>kazanma</a:t>
            </a:r>
            <a:r>
              <a:rPr lang="en-US" sz="2000" dirty="0" smtClean="0"/>
              <a:t> </a:t>
            </a:r>
            <a:r>
              <a:rPr lang="en-US" sz="2000" dirty="0" err="1" smtClean="0"/>
              <a:t>işlemi</a:t>
            </a:r>
            <a:r>
              <a:rPr lang="en-US" sz="2000" dirty="0" smtClean="0"/>
              <a:t> </a:t>
            </a:r>
            <a:r>
              <a:rPr lang="en-US" sz="2000" dirty="0" err="1" smtClean="0"/>
              <a:t>için</a:t>
            </a:r>
            <a:r>
              <a:rPr lang="en-US" sz="2000" dirty="0" smtClean="0"/>
              <a:t> </a:t>
            </a:r>
            <a:r>
              <a:rPr lang="en-US" sz="2000" dirty="0" err="1" smtClean="0"/>
              <a:t>özelliklerin</a:t>
            </a:r>
            <a:r>
              <a:rPr lang="en-US" sz="2000" dirty="0" smtClean="0"/>
              <a:t>, </a:t>
            </a:r>
            <a:r>
              <a:rPr lang="en-US" sz="2000" dirty="0" err="1" smtClean="0"/>
              <a:t>kullanıcılar</a:t>
            </a:r>
            <a:r>
              <a:rPr lang="en-US" sz="2000" dirty="0" smtClean="0"/>
              <a:t> </a:t>
            </a:r>
            <a:r>
              <a:rPr lang="en-US" sz="2000" dirty="0" err="1" smtClean="0"/>
              <a:t>tarafından</a:t>
            </a:r>
            <a:r>
              <a:rPr lang="en-US" sz="2000" dirty="0" smtClean="0"/>
              <a:t> </a:t>
            </a:r>
            <a:r>
              <a:rPr lang="en-US" sz="2000" dirty="0" err="1" smtClean="0"/>
              <a:t>tanımlanması</a:t>
            </a:r>
            <a:r>
              <a:rPr lang="en-US" sz="2000" dirty="0" smtClean="0"/>
              <a:t> </a:t>
            </a:r>
            <a:r>
              <a:rPr lang="en-US" sz="2000" dirty="0" err="1" smtClean="0"/>
              <a:t>ve</a:t>
            </a:r>
            <a:r>
              <a:rPr lang="en-US" sz="2000" dirty="0" smtClean="0"/>
              <a:t> </a:t>
            </a:r>
            <a:r>
              <a:rPr lang="en-US" sz="2000" dirty="0" err="1" smtClean="0"/>
              <a:t>oluşturulması</a:t>
            </a:r>
            <a:r>
              <a:rPr lang="en-US" sz="2000" dirty="0" smtClean="0"/>
              <a:t> </a:t>
            </a:r>
            <a:r>
              <a:rPr lang="en-US" sz="2000" dirty="0" err="1" smtClean="0"/>
              <a:t>gerekir</a:t>
            </a:r>
            <a:r>
              <a:rPr lang="en-US" sz="2000" dirty="0" smtClean="0"/>
              <a:t>. </a:t>
            </a:r>
            <a:r>
              <a:rPr lang="en-US" sz="2000" dirty="0" err="1" smtClean="0"/>
              <a:t>Derin</a:t>
            </a:r>
            <a:r>
              <a:rPr lang="en-US" sz="2000" dirty="0" smtClean="0"/>
              <a:t> </a:t>
            </a:r>
            <a:r>
              <a:rPr lang="en-US" sz="2000" dirty="0" err="1" smtClean="0"/>
              <a:t>öğrenme</a:t>
            </a:r>
            <a:r>
              <a:rPr lang="en-US" sz="2000" dirty="0" smtClean="0"/>
              <a:t> </a:t>
            </a:r>
            <a:r>
              <a:rPr lang="en-US" sz="2000" dirty="0" err="1" smtClean="0"/>
              <a:t>tekniğinde</a:t>
            </a:r>
            <a:r>
              <a:rPr lang="en-US" sz="2000" dirty="0" smtClean="0"/>
              <a:t> </a:t>
            </a:r>
            <a:r>
              <a:rPr lang="en-US" sz="2000" dirty="0" err="1" smtClean="0"/>
              <a:t>ise</a:t>
            </a:r>
            <a:r>
              <a:rPr lang="en-US" sz="2000" dirty="0" smtClean="0"/>
              <a:t> </a:t>
            </a:r>
            <a:r>
              <a:rPr lang="en-US" sz="2000" dirty="0" err="1" smtClean="0"/>
              <a:t>özellikler</a:t>
            </a:r>
            <a:r>
              <a:rPr lang="en-US" sz="2000" dirty="0" smtClean="0"/>
              <a:t> </a:t>
            </a:r>
            <a:r>
              <a:rPr lang="en-US" sz="2000" dirty="0" err="1" smtClean="0"/>
              <a:t>verilerden</a:t>
            </a:r>
            <a:r>
              <a:rPr lang="en-US" sz="2000" dirty="0" smtClean="0"/>
              <a:t> </a:t>
            </a:r>
            <a:r>
              <a:rPr lang="en-US" sz="2000" dirty="0" err="1" smtClean="0"/>
              <a:t>öğrenilir</a:t>
            </a:r>
            <a:r>
              <a:rPr lang="en-US" sz="2000" dirty="0" smtClean="0"/>
              <a:t> </a:t>
            </a:r>
            <a:r>
              <a:rPr lang="en-US" sz="2000" dirty="0" err="1" smtClean="0"/>
              <a:t>ve</a:t>
            </a:r>
            <a:r>
              <a:rPr lang="en-US" sz="2000" dirty="0" smtClean="0"/>
              <a:t> </a:t>
            </a:r>
            <a:r>
              <a:rPr lang="en-US" sz="2000" dirty="0" err="1" smtClean="0"/>
              <a:t>yeni</a:t>
            </a:r>
            <a:r>
              <a:rPr lang="en-US" sz="2000" dirty="0" smtClean="0"/>
              <a:t> </a:t>
            </a:r>
            <a:r>
              <a:rPr lang="en-US" sz="2000" dirty="0" err="1" smtClean="0"/>
              <a:t>özellikler</a:t>
            </a:r>
            <a:r>
              <a:rPr lang="en-US" sz="2000" dirty="0" smtClean="0"/>
              <a:t>, </a:t>
            </a:r>
            <a:r>
              <a:rPr lang="en-US" sz="2000" dirty="0" err="1" smtClean="0"/>
              <a:t>sistemin</a:t>
            </a:r>
            <a:r>
              <a:rPr lang="en-US" sz="2000" dirty="0" smtClean="0"/>
              <a:t> </a:t>
            </a:r>
            <a:r>
              <a:rPr lang="en-US" sz="2000" dirty="0" err="1" smtClean="0"/>
              <a:t>kendisi</a:t>
            </a:r>
            <a:r>
              <a:rPr lang="en-US" sz="2000" dirty="0" smtClean="0"/>
              <a:t> </a:t>
            </a:r>
            <a:r>
              <a:rPr lang="en-US" sz="2000" dirty="0" err="1" smtClean="0"/>
              <a:t>tarafından</a:t>
            </a:r>
            <a:r>
              <a:rPr lang="en-US" sz="2000" dirty="0" smtClean="0"/>
              <a:t> </a:t>
            </a:r>
            <a:r>
              <a:rPr lang="en-US" sz="2000" dirty="0" err="1" smtClean="0"/>
              <a:t>oluşturulur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2-Makine </a:t>
            </a:r>
            <a:r>
              <a:rPr lang="en-US" sz="2000" dirty="0" err="1" smtClean="0"/>
              <a:t>öğrenmesinde</a:t>
            </a:r>
            <a:r>
              <a:rPr lang="en-US" sz="2000" dirty="0" smtClean="0"/>
              <a:t> </a:t>
            </a:r>
            <a:r>
              <a:rPr lang="en-US" sz="2000" dirty="0" err="1" smtClean="0"/>
              <a:t>tahmin</a:t>
            </a:r>
            <a:r>
              <a:rPr lang="en-US" sz="2000" dirty="0" smtClean="0"/>
              <a:t> </a:t>
            </a:r>
            <a:r>
              <a:rPr lang="en-US" sz="2000" dirty="0" err="1" smtClean="0"/>
              <a:t>yapmak</a:t>
            </a:r>
            <a:r>
              <a:rPr lang="en-US" sz="2000" dirty="0" smtClean="0"/>
              <a:t> </a:t>
            </a:r>
            <a:r>
              <a:rPr lang="en-US" sz="2000" dirty="0" err="1" smtClean="0"/>
              <a:t>için</a:t>
            </a:r>
            <a:r>
              <a:rPr lang="en-US" sz="2000" dirty="0" smtClean="0"/>
              <a:t> </a:t>
            </a:r>
            <a:r>
              <a:rPr lang="en-US" sz="2000" dirty="0" err="1" smtClean="0"/>
              <a:t>küçük</a:t>
            </a:r>
            <a:r>
              <a:rPr lang="en-US" sz="2000" dirty="0" smtClean="0"/>
              <a:t> </a:t>
            </a:r>
            <a:r>
              <a:rPr lang="en-US" sz="2000" dirty="0" err="1" smtClean="0"/>
              <a:t>miktarlarda</a:t>
            </a:r>
            <a:r>
              <a:rPr lang="en-US" sz="2000" dirty="0" smtClean="0"/>
              <a:t> </a:t>
            </a:r>
            <a:r>
              <a:rPr lang="en-US" sz="2000" dirty="0" err="1" smtClean="0"/>
              <a:t>veriler</a:t>
            </a:r>
            <a:r>
              <a:rPr lang="en-US" sz="2000" dirty="0" smtClean="0"/>
              <a:t> </a:t>
            </a:r>
            <a:r>
              <a:rPr lang="en-US" sz="2000" dirty="0" err="1" smtClean="0"/>
              <a:t>yeterlidir</a:t>
            </a:r>
            <a:r>
              <a:rPr lang="en-US" sz="2000" dirty="0" smtClean="0"/>
              <a:t>. </a:t>
            </a:r>
            <a:r>
              <a:rPr lang="en-US" sz="2000" dirty="0" err="1" smtClean="0"/>
              <a:t>Derin</a:t>
            </a:r>
            <a:r>
              <a:rPr lang="en-US" sz="2000" dirty="0" smtClean="0"/>
              <a:t> </a:t>
            </a:r>
            <a:r>
              <a:rPr lang="en-US" sz="2000" dirty="0" err="1" smtClean="0"/>
              <a:t>öğrenmede</a:t>
            </a:r>
            <a:r>
              <a:rPr lang="en-US" sz="2000" dirty="0" smtClean="0"/>
              <a:t> </a:t>
            </a:r>
            <a:r>
              <a:rPr lang="en-US" sz="2000" dirty="0" err="1" smtClean="0"/>
              <a:t>ise</a:t>
            </a:r>
            <a:r>
              <a:rPr lang="en-US" sz="2000" dirty="0" smtClean="0"/>
              <a:t> </a:t>
            </a:r>
            <a:r>
              <a:rPr lang="en-US" sz="2000" dirty="0" err="1" smtClean="0"/>
              <a:t>tahmin</a:t>
            </a:r>
            <a:r>
              <a:rPr lang="en-US" sz="2000" dirty="0" smtClean="0"/>
              <a:t> </a:t>
            </a:r>
            <a:r>
              <a:rPr lang="en-US" sz="2000" dirty="0" err="1" smtClean="0"/>
              <a:t>edebilme</a:t>
            </a:r>
            <a:r>
              <a:rPr lang="en-US" sz="2000" dirty="0" smtClean="0"/>
              <a:t> </a:t>
            </a:r>
            <a:r>
              <a:rPr lang="en-US" sz="2000" dirty="0" err="1" smtClean="0"/>
              <a:t>yeteneğinin</a:t>
            </a:r>
            <a:r>
              <a:rPr lang="en-US" sz="2000" dirty="0" smtClean="0"/>
              <a:t> </a:t>
            </a:r>
            <a:r>
              <a:rPr lang="en-US" sz="2000" dirty="0" err="1" smtClean="0"/>
              <a:t>gelişmesi</a:t>
            </a:r>
            <a:r>
              <a:rPr lang="en-US" sz="2000" dirty="0" smtClean="0"/>
              <a:t> </a:t>
            </a:r>
            <a:r>
              <a:rPr lang="en-US" sz="2000" dirty="0" err="1" smtClean="0"/>
              <a:t>için</a:t>
            </a:r>
            <a:r>
              <a:rPr lang="en-US" sz="2000" dirty="0" smtClean="0"/>
              <a:t> </a:t>
            </a:r>
            <a:r>
              <a:rPr lang="en-US" sz="2000" dirty="0" err="1" smtClean="0"/>
              <a:t>çok</a:t>
            </a:r>
            <a:r>
              <a:rPr lang="en-US" sz="2000" dirty="0" smtClean="0"/>
              <a:t> </a:t>
            </a:r>
            <a:r>
              <a:rPr lang="en-US" sz="2000" dirty="0" err="1" smtClean="0"/>
              <a:t>büyük</a:t>
            </a:r>
            <a:r>
              <a:rPr lang="en-US" sz="2000" dirty="0" smtClean="0"/>
              <a:t> </a:t>
            </a:r>
            <a:r>
              <a:rPr lang="en-US" sz="2000" dirty="0" err="1" smtClean="0"/>
              <a:t>miktarlarda</a:t>
            </a:r>
            <a:r>
              <a:rPr lang="en-US" sz="2000" dirty="0" smtClean="0"/>
              <a:t> </a:t>
            </a:r>
            <a:r>
              <a:rPr lang="en-US" sz="2000" dirty="0" err="1" smtClean="0"/>
              <a:t>veriye</a:t>
            </a:r>
            <a:r>
              <a:rPr lang="en-US" sz="2000" dirty="0" smtClean="0"/>
              <a:t> </a:t>
            </a:r>
            <a:r>
              <a:rPr lang="en-US" sz="2000" dirty="0" err="1" smtClean="0"/>
              <a:t>ihtiyaç</a:t>
            </a:r>
            <a:r>
              <a:rPr lang="en-US" sz="2000" dirty="0" smtClean="0"/>
              <a:t> </a:t>
            </a:r>
            <a:r>
              <a:rPr lang="en-US" sz="2000" dirty="0" err="1" smtClean="0"/>
              <a:t>duyulur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533400" y="304800"/>
            <a:ext cx="7772400" cy="990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Makine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Öğrenmesi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Ve</a:t>
            </a: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Derin</a:t>
            </a:r>
            <a:r>
              <a:rPr kumimoji="0" lang="en-US" sz="3600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Öğrenme</a:t>
            </a:r>
            <a:r>
              <a:rPr kumimoji="0" lang="en-US" sz="3600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Tabanlı</a:t>
            </a:r>
            <a:r>
              <a:rPr kumimoji="0" lang="en-US" sz="3600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Melanom</a:t>
            </a:r>
            <a:r>
              <a:rPr kumimoji="0" lang="en-US" sz="3600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Teşhis</a:t>
            </a:r>
            <a:r>
              <a:rPr kumimoji="0" lang="en-US" sz="3600" b="1" i="0" u="none" strike="noStrike" kern="1200" cap="none" spc="0" normalizeH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 </a:t>
            </a:r>
            <a:r>
              <a:rPr kumimoji="0" lang="en-US" sz="3600" b="1" i="0" u="none" strike="noStrike" kern="1200" cap="none" spc="0" normalizeH="0" noProof="0" dirty="0" err="1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000" dist="30000" dir="5400000" algn="tl" rotWithShape="0">
                    <a:srgbClr val="000000">
                      <a:alpha val="30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Çalışmaları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000" dist="30000" dir="5400000" algn="tl" rotWithShape="0">
                  <a:srgbClr val="000000">
                    <a:alpha val="30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 descr="9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600200"/>
            <a:ext cx="9144000" cy="525780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3315</TotalTime>
  <Words>280</Words>
  <Application>Microsoft Office PowerPoint</Application>
  <PresentationFormat>On-screen Show (4:3)</PresentationFormat>
  <Paragraphs>26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Solstice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Garavel</dc:creator>
  <cp:lastModifiedBy>Windows User</cp:lastModifiedBy>
  <cp:revision>365</cp:revision>
  <dcterms:created xsi:type="dcterms:W3CDTF">2006-08-16T00:00:00Z</dcterms:created>
  <dcterms:modified xsi:type="dcterms:W3CDTF">2022-12-21T12:24:03Z</dcterms:modified>
</cp:coreProperties>
</file>

<file path=docProps/thumbnail.jpeg>
</file>